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2"/>
  </p:normalViewPr>
  <p:slideViewPr>
    <p:cSldViewPr snapToGrid="0" snapToObjects="1">
      <p:cViewPr varScale="1">
        <p:scale>
          <a:sx n="134" d="100"/>
          <a:sy n="134" d="100"/>
        </p:scale>
        <p:origin x="1544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04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98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53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93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77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09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66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34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19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98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2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421BA-5388-8C4A-9915-1D9F8968BADB}" type="datetimeFigureOut">
              <a:rPr lang="en-US" smtClean="0"/>
              <a:t>5/24/22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FD3FC-036D-B142-8135-750C0AAB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94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4189"/>
            <a:ext cx="7772400" cy="1470025"/>
          </a:xfrm>
        </p:spPr>
        <p:txBody>
          <a:bodyPr/>
          <a:lstStyle/>
          <a:p>
            <a:r>
              <a:rPr lang="en-US" dirty="0"/>
              <a:t>Map defense mechanisms to diagnoses / disorder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64214"/>
            <a:ext cx="84582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Depression		- turning against the self</a:t>
            </a:r>
          </a:p>
          <a:p>
            <a:r>
              <a:rPr lang="en-US" sz="2600" dirty="0"/>
              <a:t>Delusions			- repression followed by projection </a:t>
            </a:r>
          </a:p>
          <a:p>
            <a:r>
              <a:rPr lang="en-US" sz="2600" dirty="0"/>
              <a:t>Low self esteem	- identification with the aggressor; turning 							against the self</a:t>
            </a:r>
          </a:p>
          <a:p>
            <a:r>
              <a:rPr lang="en-US" sz="2600" dirty="0"/>
              <a:t>Histrionic PD		- repression / regression, somatization, </a:t>
            </a:r>
          </a:p>
          <a:p>
            <a:r>
              <a:rPr lang="en-US" sz="2600" dirty="0"/>
              <a:t>Borderline PD	- splitting, idealization/</a:t>
            </a:r>
            <a:r>
              <a:rPr lang="en-US" sz="2600" dirty="0" err="1"/>
              <a:t>deidealization</a:t>
            </a:r>
            <a:r>
              <a:rPr lang="en-US" sz="2600" dirty="0"/>
              <a:t>, acting 						out</a:t>
            </a:r>
          </a:p>
          <a:p>
            <a:r>
              <a:rPr lang="en-US" sz="2600" dirty="0"/>
              <a:t>Anti-social PD	- acting out, identification with the 								aggressor, omnipotent control</a:t>
            </a:r>
          </a:p>
          <a:p>
            <a:r>
              <a:rPr lang="en-US" sz="2600" dirty="0"/>
              <a:t>Obsession (OCD)	- reaction formation, undoing</a:t>
            </a:r>
          </a:p>
          <a:p>
            <a:r>
              <a:rPr lang="en-US" sz="2600" dirty="0"/>
              <a:t>Schizophrenia	- omnipotence of thought</a:t>
            </a:r>
            <a:r>
              <a:rPr lang="en-US" sz="2600"/>
              <a:t>, projection </a:t>
            </a:r>
            <a:endParaRPr lang="en-US" sz="2600" dirty="0"/>
          </a:p>
          <a:p>
            <a:r>
              <a:rPr lang="en-US" sz="2600" dirty="0"/>
              <a:t>PTSD				- derealization, depersonalization, 									disassociation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18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4189"/>
            <a:ext cx="7772400" cy="1470025"/>
          </a:xfrm>
        </p:spPr>
        <p:txBody>
          <a:bodyPr/>
          <a:lstStyle/>
          <a:p>
            <a:r>
              <a:rPr lang="en-US" dirty="0"/>
              <a:t>Map defense mechanisms to diagnoses / disorder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850" y="1764214"/>
            <a:ext cx="843915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Agoraphobia		- isolation, avoidance, withdrawal</a:t>
            </a:r>
          </a:p>
          <a:p>
            <a:r>
              <a:rPr lang="en-US" sz="2600" dirty="0"/>
              <a:t>Panic attack		- somatization </a:t>
            </a:r>
          </a:p>
          <a:p>
            <a:r>
              <a:rPr lang="en-US" sz="2600" dirty="0"/>
              <a:t>Low self esteem	- identification with the aggressor</a:t>
            </a:r>
          </a:p>
          <a:p>
            <a:r>
              <a:rPr lang="en-US" sz="2600" dirty="0"/>
              <a:t>ADD/ADHD		- no classic defense, this is a cognitive 							disorder (neocortex is underperforming)</a:t>
            </a:r>
          </a:p>
          <a:p>
            <a:r>
              <a:rPr lang="en-US" sz="2600" dirty="0"/>
              <a:t>Anorexia			- somatization; also a cognitive disorder of 						perception: sees “fat” where there is none</a:t>
            </a:r>
          </a:p>
          <a:p>
            <a:r>
              <a:rPr lang="en-US" sz="2600" dirty="0"/>
              <a:t>Conversion 		- somatization – body part does not work</a:t>
            </a:r>
          </a:p>
          <a:p>
            <a:r>
              <a:rPr lang="en-US" sz="2600" dirty="0"/>
              <a:t>					(neurological functional disorder)</a:t>
            </a:r>
          </a:p>
          <a:p>
            <a:r>
              <a:rPr lang="en-US" sz="2600" dirty="0"/>
              <a:t>Conduct disorder- acting out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595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095"/>
            <a:ext cx="7772400" cy="1470025"/>
          </a:xfrm>
        </p:spPr>
        <p:txBody>
          <a:bodyPr/>
          <a:lstStyle/>
          <a:p>
            <a:r>
              <a:rPr lang="en-US" dirty="0"/>
              <a:t>Map defense mechanisms to diagnoses / disorder [continued]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1120"/>
            <a:ext cx="8458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Narcissistic PD		- idealization/de-idealization; 										compensation</a:t>
            </a:r>
          </a:p>
          <a:p>
            <a:r>
              <a:rPr lang="en-US" sz="2600" dirty="0"/>
              <a:t>Schizoid PD			- withdrawal, projection, idealization, 								intellectualization</a:t>
            </a:r>
          </a:p>
          <a:p>
            <a:r>
              <a:rPr lang="en-US" sz="2600" dirty="0"/>
              <a:t>Paranoid PD			- projection, projective identification</a:t>
            </a:r>
          </a:p>
          <a:p>
            <a:r>
              <a:rPr lang="en-US" sz="2600" dirty="0"/>
              <a:t>Dependent PD		- identification with the aggressor, 							introjection, turning against the self</a:t>
            </a:r>
          </a:p>
          <a:p>
            <a:r>
              <a:rPr lang="en-US" sz="2600" dirty="0"/>
              <a:t>Avoidant PD			- isolation, withdrawal, turning against 								the self</a:t>
            </a:r>
          </a:p>
          <a:p>
            <a:endParaRPr lang="en-US" sz="2600" dirty="0"/>
          </a:p>
          <a:p>
            <a:r>
              <a:rPr lang="en-US" sz="2600" dirty="0"/>
              <a:t>All of the above </a:t>
            </a:r>
            <a:r>
              <a:rPr lang="mr-IN" sz="2600" dirty="0"/>
              <a:t>–</a:t>
            </a:r>
            <a:r>
              <a:rPr lang="en-US" sz="2600" dirty="0"/>
              <a:t> and indeed all people </a:t>
            </a:r>
            <a:r>
              <a:rPr lang="mr-IN" sz="2600" dirty="0"/>
              <a:t>–</a:t>
            </a:r>
            <a:r>
              <a:rPr lang="en-US" sz="2600" dirty="0"/>
              <a:t> may employ rationalization, denial, moralization, intellectualization, projection, undoing, reversal, isolation, withdrawal and omnipotent control</a:t>
            </a:r>
          </a:p>
          <a:p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955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383</Words>
  <Application>Microsoft Macintosh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Map defense mechanisms to diagnoses / disorder</vt:lpstr>
      <vt:lpstr>Map defense mechanisms to diagnoses / disorder</vt:lpstr>
      <vt:lpstr>Map defense mechanisms to diagnoses / disorder [continued]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defense mechanisms to diagnoses / disorder</dc:title>
  <dc:creator>Lou Agosta</dc:creator>
  <cp:lastModifiedBy>Lou Agosta</cp:lastModifiedBy>
  <cp:revision>20</cp:revision>
  <dcterms:created xsi:type="dcterms:W3CDTF">2021-03-11T14:57:06Z</dcterms:created>
  <dcterms:modified xsi:type="dcterms:W3CDTF">2022-05-24T16:22:38Z</dcterms:modified>
</cp:coreProperties>
</file>